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C6EFC-8836-462F-84FB-E1B6179AF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405" y="1122363"/>
            <a:ext cx="1070919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E50DF-5782-4116-B146-202C609C3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405" y="3602037"/>
            <a:ext cx="10709190" cy="23875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322D1-C8D0-4B93-BD0D-0DF1C3F5D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9551" cy="365125"/>
          </a:xfrm>
        </p:spPr>
        <p:txBody>
          <a:bodyPr/>
          <a:lstStyle/>
          <a:p>
            <a:fld id="{45961176-65A2-4E69-8539-5B821706B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09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45467-12BA-47A0-ADAE-8D0439F6A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715A1-316E-48AF-B871-0ED0105BA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01E3C-BD46-4004-86D5-7E6F52B76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30688-BFC3-412D-9A50-29628BC017D0}" type="datetimeFigureOut">
              <a:rPr lang="en-US" smtClean="0"/>
              <a:t>9/8/23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798A6-28E6-43BE-8D57-A47639685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8068B-CC54-4C77-B69E-D5F63A1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61176-65A2-4E69-8539-5B821706B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73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1E8A72B-2608-4646-810F-7202F1417C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"/>
            <a:ext cx="12192000" cy="685678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AFBDEE-A373-45DA-88F0-203C44645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2681"/>
            <a:ext cx="10515600" cy="6280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02038-C876-4AA3-92C5-D3EF5DD26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D5CCF-36BB-4549-99F6-9FD99BE6F1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30688-BFC3-412D-9A50-29628BC017D0}" type="datetimeFigureOut">
              <a:rPr lang="en-US" smtClean="0"/>
              <a:t>9/8/23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C748F-0844-4C18-BC1D-CF40D3928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18FF7-63BE-4AE0-B2C7-9A6FD3B3D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61176-65A2-4E69-8539-5B821706B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1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41BEAA-1DE1-426C-B2DF-5AD15A3CC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" y="0"/>
            <a:ext cx="12185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75C67C-7FDA-487D-A23B-F390624FAB8B}"/>
              </a:ext>
            </a:extLst>
          </p:cNvPr>
          <p:cNvSpPr txBox="1"/>
          <p:nvPr/>
        </p:nvSpPr>
        <p:spPr>
          <a:xfrm>
            <a:off x="3453179" y="1560565"/>
            <a:ext cx="8135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ontserrat" pitchFamily="2" charset="0"/>
              </a:rPr>
              <a:t>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ADF50D-F7C8-4575-BF2F-13B2B8F5AA97}"/>
              </a:ext>
            </a:extLst>
          </p:cNvPr>
          <p:cNvSpPr txBox="1"/>
          <p:nvPr/>
        </p:nvSpPr>
        <p:spPr>
          <a:xfrm>
            <a:off x="3453179" y="2378250"/>
            <a:ext cx="81350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" pitchFamily="2" charset="0"/>
              </a:rPr>
              <a:t>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53A424-2E59-489E-8128-1DE11E29C6B3}"/>
              </a:ext>
            </a:extLst>
          </p:cNvPr>
          <p:cNvSpPr txBox="1"/>
          <p:nvPr/>
        </p:nvSpPr>
        <p:spPr>
          <a:xfrm>
            <a:off x="3453179" y="2967335"/>
            <a:ext cx="81350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" pitchFamily="2" charset="0"/>
              </a:rPr>
              <a:t>Author</a:t>
            </a:r>
          </a:p>
        </p:txBody>
      </p:sp>
    </p:spTree>
    <p:extLst>
      <p:ext uri="{BB962C8B-B14F-4D97-AF65-F5344CB8AC3E}">
        <p14:creationId xmlns:p14="http://schemas.microsoft.com/office/powerpoint/2010/main" val="306187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B8475-938E-4EC8-9999-1CC94DF6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B8C85-3B4E-4787-A843-511CD50F0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11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</Words>
  <Application>Microsoft Macintosh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Montserrat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Mohan Gupta</dc:creator>
  <cp:lastModifiedBy>Prasant Saha</cp:lastModifiedBy>
  <cp:revision>7</cp:revision>
  <dcterms:created xsi:type="dcterms:W3CDTF">2023-08-23T11:20:30Z</dcterms:created>
  <dcterms:modified xsi:type="dcterms:W3CDTF">2023-09-08T15:16:06Z</dcterms:modified>
</cp:coreProperties>
</file>